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4"/>
  </p:notesMasterIdLst>
  <p:sldIdLst>
    <p:sldId id="256" r:id="rId3"/>
    <p:sldId id="257" r:id="rId5"/>
    <p:sldId id="259" r:id="rId6"/>
    <p:sldId id="258" r:id="rId7"/>
    <p:sldId id="260" r:id="rId8"/>
    <p:sldId id="261" r:id="rId9"/>
    <p:sldId id="262" r:id="rId10"/>
    <p:sldId id="263" r:id="rId11"/>
    <p:sldId id="265" r:id="rId12"/>
    <p:sldId id="264" r:id="rId13"/>
    <p:sldId id="266" r:id="rId14"/>
    <p:sldId id="267" r:id="rId15"/>
    <p:sldId id="268" r:id="rId16"/>
    <p:sldId id="269" r:id="rId17"/>
    <p:sldId id="270" r:id="rId18"/>
    <p:sldId id="271" r:id="rId19"/>
    <p:sldId id="272" r:id="rId20"/>
    <p:sldId id="273" r:id="rId21"/>
    <p:sldId id="274" r:id="rId2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861"/>
  </p:normalViewPr>
  <p:slideViewPr>
    <p:cSldViewPr snapToGrid="0">
      <p:cViewPr varScale="1">
        <p:scale>
          <a:sx n="104" d="100"/>
          <a:sy n="104" d="100"/>
        </p:scale>
        <p:origin x="232" y="5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 Type="http://schemas.openxmlformats.org/officeDocument/2006/relationships/slide" Target="slides/slide1.xml"/><Relationship Id="rId25" Type="http://schemas.openxmlformats.org/officeDocument/2006/relationships/tableStyles" Target="tableStyles.xml"/><Relationship Id="rId24" Type="http://schemas.openxmlformats.org/officeDocument/2006/relationships/viewProps" Target="viewProps.xml"/><Relationship Id="rId23" Type="http://schemas.openxmlformats.org/officeDocument/2006/relationships/presProps" Target="presProps.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48699C-03BE-8E46-B149-12E40797A91E}"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A678A5B-5619-CC40-B3DE-A9BA4016FF15}"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Science of Transcendence allows for the acceleration of Source intelligence translated through the human awareness – will also affect mass consciousness transforming the morphogenetic field and </a:t>
            </a:r>
            <a:r>
              <a:rPr lang="en-US" dirty="0" err="1"/>
              <a:t>ctruction</a:t>
            </a:r>
            <a:r>
              <a:rPr lang="en-US" dirty="0"/>
              <a:t> a NEW paradigm  of consensus reality. These codes are an intelligent </a:t>
            </a:r>
            <a:r>
              <a:rPr lang="en-US" dirty="0" err="1"/>
              <a:t>patternaing</a:t>
            </a:r>
            <a:r>
              <a:rPr lang="en-US" dirty="0"/>
              <a:t> of information that acts as an alchemical catalyst to active dormant potential</a:t>
            </a:r>
            <a:endParaRPr lang="en-US" dirty="0"/>
          </a:p>
        </p:txBody>
      </p:sp>
      <p:sp>
        <p:nvSpPr>
          <p:cNvPr id="4" name="Slide Number Placeholder 3"/>
          <p:cNvSpPr>
            <a:spLocks noGrp="1"/>
          </p:cNvSpPr>
          <p:nvPr>
            <p:ph type="sldNum" sz="quarter" idx="5"/>
          </p:nvPr>
        </p:nvSpPr>
        <p:spPr/>
        <p:txBody>
          <a:bodyPr/>
          <a:lstStyle/>
          <a:p>
            <a:fld id="{9A678A5B-5619-CC40-B3DE-A9BA4016FF15}" type="slidenum">
              <a:rPr lang="en-US" smtClean="0"/>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reconnect the endocrine system,  Pituitary, hypothalamus and pineal. In most humans these have atrophied.</a:t>
            </a:r>
            <a:endParaRPr lang="en-US" dirty="0"/>
          </a:p>
        </p:txBody>
      </p:sp>
      <p:sp>
        <p:nvSpPr>
          <p:cNvPr id="4" name="Slide Number Placeholder 3"/>
          <p:cNvSpPr>
            <a:spLocks noGrp="1"/>
          </p:cNvSpPr>
          <p:nvPr>
            <p:ph type="sldNum" sz="quarter" idx="5"/>
          </p:nvPr>
        </p:nvSpPr>
        <p:spPr/>
        <p:txBody>
          <a:bodyPr/>
          <a:lstStyle/>
          <a:p>
            <a:fld id="{9A678A5B-5619-CC40-B3DE-A9BA4016FF15}" type="slidenum">
              <a:rPr lang="en-US" smtClean="0"/>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endocrine system is the sacred interface between the life directive transmitted from </a:t>
            </a:r>
            <a:r>
              <a:rPr lang="en-US" dirty="0" err="1"/>
              <a:t>Sourse</a:t>
            </a:r>
            <a:r>
              <a:rPr lang="en-US" dirty="0"/>
              <a:t> ad the Human manifestation of </a:t>
            </a:r>
            <a:r>
              <a:rPr lang="en-US" dirty="0" err="1"/>
              <a:t>athat</a:t>
            </a:r>
            <a:r>
              <a:rPr lang="en-US" dirty="0"/>
              <a:t> directive on all levels</a:t>
            </a:r>
            <a:endParaRPr lang="en-US" dirty="0"/>
          </a:p>
          <a:p>
            <a:r>
              <a:rPr lang="en-US" dirty="0"/>
              <a:t>As the circuitry delivers this electromagnetic consciousness the chakra centers act as transducers of the </a:t>
            </a:r>
            <a:r>
              <a:rPr lang="en-US" dirty="0" err="1"/>
              <a:t>enrgy</a:t>
            </a:r>
            <a:r>
              <a:rPr lang="en-US" dirty="0"/>
              <a:t>, stepping it down into absorbable data for the entire body system to utilize </a:t>
            </a:r>
            <a:r>
              <a:rPr lang="en-US" dirty="0" err="1"/>
              <a:t>emotionall</a:t>
            </a:r>
            <a:r>
              <a:rPr lang="en-US" dirty="0"/>
              <a:t>, physically and mentally . The relationship between the circuitry , the endocrine glands, the chakras, the DNA and the point of </a:t>
            </a:r>
            <a:r>
              <a:rPr lang="en-US" dirty="0" err="1"/>
              <a:t>sould</a:t>
            </a:r>
            <a:r>
              <a:rPr lang="en-US" dirty="0"/>
              <a:t> evolution is an impeccably interactive and co-creative one, organically regulated by each individual’s capacity for change.</a:t>
            </a:r>
            <a:endParaRPr lang="en-US" dirty="0"/>
          </a:p>
        </p:txBody>
      </p:sp>
      <p:sp>
        <p:nvSpPr>
          <p:cNvPr id="4" name="Slide Number Placeholder 3"/>
          <p:cNvSpPr>
            <a:spLocks noGrp="1"/>
          </p:cNvSpPr>
          <p:nvPr>
            <p:ph type="sldNum" sz="quarter" idx="5"/>
          </p:nvPr>
        </p:nvSpPr>
        <p:spPr/>
        <p:txBody>
          <a:bodyPr/>
          <a:lstStyle/>
          <a:p>
            <a:fld id="{9A678A5B-5619-CC40-B3DE-A9BA4016FF15}" type="slidenum">
              <a:rPr lang="en-US" smtClean="0"/>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means what you eat, what you breath, what you think about – fills you in both directions. Which direction to do you want to go in.  </a:t>
            </a:r>
            <a:endParaRPr lang="en-US" dirty="0"/>
          </a:p>
        </p:txBody>
      </p:sp>
      <p:sp>
        <p:nvSpPr>
          <p:cNvPr id="4" name="Slide Number Placeholder 3"/>
          <p:cNvSpPr>
            <a:spLocks noGrp="1"/>
          </p:cNvSpPr>
          <p:nvPr>
            <p:ph type="sldNum" sz="quarter" idx="5"/>
          </p:nvPr>
        </p:nvSpPr>
        <p:spPr/>
        <p:txBody>
          <a:bodyPr/>
          <a:lstStyle/>
          <a:p>
            <a:fld id="{9A678A5B-5619-CC40-B3DE-A9BA4016FF15}" type="slidenum">
              <a:rPr lang="en-US" smtClean="0"/>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Eeman device, the meditations, the pineal activations, sacred geometry, Template ceremonies!</a:t>
            </a:r>
            <a:endParaRPr lang="en-US" dirty="0"/>
          </a:p>
        </p:txBody>
      </p:sp>
      <p:sp>
        <p:nvSpPr>
          <p:cNvPr id="4" name="Slide Number Placeholder 3"/>
          <p:cNvSpPr>
            <a:spLocks noGrp="1"/>
          </p:cNvSpPr>
          <p:nvPr>
            <p:ph type="sldNum" sz="quarter" idx="5"/>
          </p:nvPr>
        </p:nvSpPr>
        <p:spPr/>
        <p:txBody>
          <a:bodyPr/>
          <a:lstStyle/>
          <a:p>
            <a:fld id="{9A678A5B-5619-CC40-B3DE-A9BA4016FF15}" type="slidenum">
              <a:rPr lang="en-US" smtClean="0"/>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Practice breath techniques, explore sun breathing.</a:t>
            </a:r>
            <a:endParaRPr lang="en-US" dirty="0"/>
          </a:p>
        </p:txBody>
      </p:sp>
      <p:sp>
        <p:nvSpPr>
          <p:cNvPr id="4" name="Slide Number Placeholder 3"/>
          <p:cNvSpPr>
            <a:spLocks noGrp="1"/>
          </p:cNvSpPr>
          <p:nvPr>
            <p:ph type="sldNum" sz="quarter" idx="5"/>
          </p:nvPr>
        </p:nvSpPr>
        <p:spPr/>
        <p:txBody>
          <a:bodyPr/>
          <a:lstStyle/>
          <a:p>
            <a:fld id="{9A678A5B-5619-CC40-B3DE-A9BA4016FF15}" type="slidenum">
              <a:rPr lang="en-US" smtClean="0"/>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Using </a:t>
            </a:r>
            <a:r>
              <a:rPr lang="en-US"/>
              <a:t>the heart         </a:t>
            </a:r>
            <a:endParaRPr lang="en-US"/>
          </a:p>
        </p:txBody>
      </p:sp>
      <p:sp>
        <p:nvSpPr>
          <p:cNvPr id="4" name="Slide Number Placeholder 3"/>
          <p:cNvSpPr>
            <a:spLocks noGrp="1"/>
          </p:cNvSpPr>
          <p:nvPr>
            <p:ph type="sldNum" sz="quarter" idx="5"/>
          </p:nvPr>
        </p:nvSpPr>
        <p:spPr/>
        <p:txBody>
          <a:bodyPr/>
          <a:lstStyle/>
          <a:p>
            <a:fld id="{9A678A5B-5619-CC40-B3DE-A9BA4016FF15}" type="slidenum">
              <a:rPr lang="en-US" smtClean="0"/>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Geometric Shapes with few words are Mantras of creation , opening portals into the new paradigm continuum. They alchemically assist assimilation and integration of this information, through RESONANCE!!! The pranic tube (causeway) and Sacred Breath are connected. As you work with these by </a:t>
            </a:r>
            <a:r>
              <a:rPr lang="en-US" dirty="0" err="1"/>
              <a:t>reprintingh</a:t>
            </a:r>
            <a:r>
              <a:rPr lang="en-US" dirty="0"/>
              <a:t> and posting around your home or under your pillow, they will affect not only WHAT you think, but HOW you Think! </a:t>
            </a:r>
            <a:endParaRPr lang="en-US" dirty="0"/>
          </a:p>
          <a:p>
            <a:r>
              <a:rPr lang="en-US" dirty="0"/>
              <a:t>The reconnection of the basal 12 circuits is the section we will be working on here.</a:t>
            </a:r>
            <a:endParaRPr lang="en-US" dirty="0"/>
          </a:p>
        </p:txBody>
      </p:sp>
      <p:sp>
        <p:nvSpPr>
          <p:cNvPr id="4" name="Slide Number Placeholder 3"/>
          <p:cNvSpPr>
            <a:spLocks noGrp="1"/>
          </p:cNvSpPr>
          <p:nvPr>
            <p:ph type="sldNum" sz="quarter" idx="5"/>
          </p:nvPr>
        </p:nvSpPr>
        <p:spPr/>
        <p:txBody>
          <a:bodyPr/>
          <a:lstStyle/>
          <a:p>
            <a:fld id="{9A678A5B-5619-CC40-B3DE-A9BA4016FF15}" type="slidenum">
              <a:rPr lang="en-US" smtClean="0"/>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Blends do you know to use for Guilt and Shame? (Crystal Source &amp; </a:t>
            </a:r>
            <a:r>
              <a:rPr lang="en-US" dirty="0" err="1"/>
              <a:t>Remembranz</a:t>
            </a:r>
            <a:r>
              <a:rPr lang="en-US" dirty="0"/>
              <a:t>) What do you feel Guilt about – Shame?</a:t>
            </a:r>
            <a:endParaRPr lang="en-US" dirty="0"/>
          </a:p>
        </p:txBody>
      </p:sp>
      <p:sp>
        <p:nvSpPr>
          <p:cNvPr id="4" name="Slide Number Placeholder 3"/>
          <p:cNvSpPr>
            <a:spLocks noGrp="1"/>
          </p:cNvSpPr>
          <p:nvPr>
            <p:ph type="sldNum" sz="quarter" idx="5"/>
          </p:nvPr>
        </p:nvSpPr>
        <p:spPr/>
        <p:txBody>
          <a:bodyPr/>
          <a:lstStyle/>
          <a:p>
            <a:fld id="{9A678A5B-5619-CC40-B3DE-A9BA4016FF15}" type="slidenum">
              <a:rPr lang="en-US" smtClean="0"/>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incumbent upon us – to find our true nature by shedding the biases we hold and liberating ourselves from the notions of shame, guilt and judgement. Utilizing these light codes will free you to break the barriers of illusion, undo the genetic manipulations and move into resonance with our true divine nature.</a:t>
            </a:r>
            <a:endParaRPr lang="en-US" dirty="0"/>
          </a:p>
        </p:txBody>
      </p:sp>
      <p:sp>
        <p:nvSpPr>
          <p:cNvPr id="4" name="Slide Number Placeholder 3"/>
          <p:cNvSpPr>
            <a:spLocks noGrp="1"/>
          </p:cNvSpPr>
          <p:nvPr>
            <p:ph type="sldNum" sz="quarter" idx="5"/>
          </p:nvPr>
        </p:nvSpPr>
        <p:spPr/>
        <p:txBody>
          <a:bodyPr/>
          <a:lstStyle/>
          <a:p>
            <a:fld id="{9A678A5B-5619-CC40-B3DE-A9BA4016FF15}" type="slidenum">
              <a:rPr lang="en-US" smtClean="0"/>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Junk DNA and old name that has stuck in the minds of many is now understood to be specialized Memory DNA . This shift in understanding emphasizes that non-coding DNA, far from being useless, is essential for many biological processes and disease mechanisms. The term "junk DNA" is gradually being replaced by more accurate descriptions as scientists now recognize the critical roles these non-coding regions of the genome play. Historically, "junk DNA" referred to the large portions of the genome that do not code for proteins, leading some to assume they were useless. However, research has since revealed that much of this DNA, particularly non-coding DNA, has important regulatory functions, such as controlling gene expression, determining DNA's 3D architecture, and impacting genetic variation.</a:t>
            </a:r>
            <a:endParaRPr lang="en-US" dirty="0"/>
          </a:p>
          <a:p>
            <a:r>
              <a:rPr lang="en-US" dirty="0"/>
              <a:t>For example, non-coding DNA contains sequences like enhancers and repressors, which are crucial for activating or suppressing genes. These regions also play a role in complex traits and diseases, influencing susceptibility to conditions like type 2 diabetes and coronary artery disease. Instead of calling it "junk DNA," researchers now refer to these regions as "non-coding DNA," with some even likening it to the "dark matter" of the genome because of its yet-to-be-fully-understood functions</a:t>
            </a:r>
            <a:endParaRPr lang="en-US" dirty="0"/>
          </a:p>
          <a:p>
            <a:endParaRPr lang="en-US" dirty="0"/>
          </a:p>
        </p:txBody>
      </p:sp>
      <p:sp>
        <p:nvSpPr>
          <p:cNvPr id="4" name="Slide Number Placeholder 3"/>
          <p:cNvSpPr>
            <a:spLocks noGrp="1"/>
          </p:cNvSpPr>
          <p:nvPr>
            <p:ph type="sldNum" sz="quarter" idx="5"/>
          </p:nvPr>
        </p:nvSpPr>
        <p:spPr/>
        <p:txBody>
          <a:bodyPr/>
          <a:lstStyle/>
          <a:p>
            <a:fld id="{9A678A5B-5619-CC40-B3DE-A9BA4016FF15}" type="slidenum">
              <a:rPr lang="en-US" smtClean="0"/>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this time to create sacred ceremony: Helios and Vesta, Let the Light flow into my being, Let the Light flow into the center of my heart, let the Light flow into the center of the Earth and let the Earth be transformed into the NEW Day.</a:t>
            </a:r>
            <a:endParaRPr lang="en-US" dirty="0"/>
          </a:p>
        </p:txBody>
      </p:sp>
      <p:sp>
        <p:nvSpPr>
          <p:cNvPr id="4" name="Slide Number Placeholder 3"/>
          <p:cNvSpPr>
            <a:spLocks noGrp="1"/>
          </p:cNvSpPr>
          <p:nvPr>
            <p:ph type="sldNum" sz="quarter" idx="5"/>
          </p:nvPr>
        </p:nvSpPr>
        <p:spPr/>
        <p:txBody>
          <a:bodyPr/>
          <a:lstStyle/>
          <a:p>
            <a:fld id="{9A678A5B-5619-CC40-B3DE-A9BA4016FF15}" type="slidenum">
              <a:rPr lang="en-US" smtClean="0"/>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A678A5B-5619-CC40-B3DE-A9BA4016FF15}" type="slidenum">
              <a:rPr lang="en-US" smtClean="0"/>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List all the things you want to forgive – in yourself.</a:t>
            </a:r>
            <a:endParaRPr lang="en-US" dirty="0"/>
          </a:p>
          <a:p>
            <a:r>
              <a:rPr lang="en-US" dirty="0"/>
              <a:t>We will do a fire ceremony to release your list.</a:t>
            </a:r>
            <a:endParaRPr lang="en-US" dirty="0"/>
          </a:p>
          <a:p>
            <a:endParaRPr lang="en-US" dirty="0"/>
          </a:p>
        </p:txBody>
      </p:sp>
      <p:sp>
        <p:nvSpPr>
          <p:cNvPr id="4" name="Slide Number Placeholder 3"/>
          <p:cNvSpPr>
            <a:spLocks noGrp="1"/>
          </p:cNvSpPr>
          <p:nvPr>
            <p:ph type="sldNum" sz="quarter" idx="5"/>
          </p:nvPr>
        </p:nvSpPr>
        <p:spPr/>
        <p:txBody>
          <a:bodyPr/>
          <a:lstStyle/>
          <a:p>
            <a:fld id="{9A678A5B-5619-CC40-B3DE-A9BA4016FF15}" type="slidenum">
              <a:rPr lang="en-US" smtClean="0"/>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Drawing, building, admiring Sacred Geometry aligns your circuitry. Honoring your physical body is paramount.</a:t>
            </a:r>
            <a:endParaRPr lang="en-US" dirty="0"/>
          </a:p>
        </p:txBody>
      </p:sp>
      <p:sp>
        <p:nvSpPr>
          <p:cNvPr id="4" name="Slide Number Placeholder 3"/>
          <p:cNvSpPr>
            <a:spLocks noGrp="1"/>
          </p:cNvSpPr>
          <p:nvPr>
            <p:ph type="sldNum" sz="quarter" idx="5"/>
          </p:nvPr>
        </p:nvSpPr>
        <p:spPr/>
        <p:txBody>
          <a:bodyPr/>
          <a:lstStyle/>
          <a:p>
            <a:fld id="{9A678A5B-5619-CC40-B3DE-A9BA4016FF15}" type="slidenum">
              <a:rPr lang="en-US" smtClean="0"/>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showMasterSp="0">
  <p:cSld name="Title Slide">
    <p:spTree>
      <p:nvGrpSpPr>
        <p:cNvPr id="1" name=""/>
        <p:cNvGrpSpPr/>
        <p:nvPr/>
      </p:nvGrpSpPr>
      <p:grpSpPr>
        <a:xfrm>
          <a:off x="0" y="0"/>
          <a:ext cx="0" cy="0"/>
          <a:chOff x="0" y="0"/>
          <a:chExt cx="0" cy="0"/>
        </a:xfrm>
      </p:grpSpPr>
      <p:grpSp>
        <p:nvGrpSpPr>
          <p:cNvPr id="16" name="Group 15"/>
          <p:cNvGrpSpPr/>
          <p:nvPr/>
        </p:nvGrpSpPr>
        <p:grpSpPr>
          <a:xfrm>
            <a:off x="0" y="-2373"/>
            <a:ext cx="12192000" cy="6867027"/>
            <a:chOff x="0" y="-2373"/>
            <a:chExt cx="12192000" cy="6867027"/>
          </a:xfrm>
        </p:grpSpPr>
        <p:sp>
          <p:nvSpPr>
            <p:cNvPr id="8" name="Rectangle 7"/>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0"/>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rot="5400000">
            <a:off x="10089390" y="1792223"/>
            <a:ext cx="990599" cy="304799"/>
          </a:xfrm>
        </p:spPr>
        <p:txBody>
          <a:bodyPr anchor="t"/>
          <a:lstStyle>
            <a:lvl1pPr algn="l">
              <a:defRPr b="0" i="0">
                <a:solidFill>
                  <a:schemeClr val="bg1"/>
                </a:solidFill>
              </a:defRPr>
            </a:lvl1pPr>
          </a:lstStyle>
          <a:p>
            <a:fld id="{4452B6AD-C0EE-6443-A6FA-D6DFBB765CF4}" type="datetimeFigureOut">
              <a:rPr lang="en-US" smtClean="0"/>
            </a:fld>
            <a:endParaRPr lang="en-US"/>
          </a:p>
        </p:txBody>
      </p:sp>
      <p:sp>
        <p:nvSpPr>
          <p:cNvPr id="5" name="Footer Placeholder 4"/>
          <p:cNvSpPr>
            <a:spLocks noGrp="1"/>
          </p:cNvSpPr>
          <p:nvPr>
            <p:ph type="ftr" sz="quarter" idx="11"/>
          </p:nvPr>
        </p:nvSpPr>
        <p:spPr>
          <a:xfrm rot="5400000">
            <a:off x="8959592" y="3226820"/>
            <a:ext cx="3859795" cy="304801"/>
          </a:xfrm>
        </p:spPr>
        <p:txBody>
          <a:bodyPr/>
          <a:lstStyle>
            <a:lvl1pPr>
              <a:defRPr b="0" i="0">
                <a:solidFill>
                  <a:schemeClr val="bg1"/>
                </a:solidFill>
              </a:defRPr>
            </a:lvl1pPr>
          </a:lstStyle>
          <a:p>
            <a:endParaRPr lang="en-US"/>
          </a:p>
        </p:txBody>
      </p:sp>
      <p:sp>
        <p:nvSpPr>
          <p:cNvPr id="10" name="Rectangle 9"/>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10351008" y="292608"/>
            <a:ext cx="838199" cy="767687"/>
          </a:xfrm>
        </p:spPr>
        <p:txBody>
          <a:bodyPr/>
          <a:lstStyle>
            <a:lvl1pPr>
              <a:defRPr sz="2800" b="0" i="0">
                <a:latin typeface="+mj-lt"/>
              </a:defRPr>
            </a:lvl1pPr>
          </a:lstStyle>
          <a:p>
            <a:fld id="{8C47E9C4-D9DC-6843-9AB2-BDD7D619ED6C}"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19" name="Group 18"/>
          <p:cNvGrpSpPr/>
          <p:nvPr/>
        </p:nvGrpSpPr>
        <p:grpSpPr>
          <a:xfrm>
            <a:off x="0" y="-2373"/>
            <a:ext cx="12192000" cy="6867027"/>
            <a:chOff x="0" y="-2373"/>
            <a:chExt cx="12192000" cy="6867027"/>
          </a:xfrm>
        </p:grpSpPr>
        <p:sp>
          <p:nvSpPr>
            <p:cNvPr id="11" name="Rectangle 10"/>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4966674"/>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bwMode="gray">
          <a:xfrm>
            <a:off x="1154956" y="5536665"/>
            <a:ext cx="8825656" cy="493712"/>
          </a:xfrm>
        </p:spPr>
        <p:txBody>
          <a:bodyPr>
            <a:normAutofit/>
          </a:bodyPr>
          <a:lstStyle>
            <a:lvl1pPr marL="0" indent="0">
              <a:buNone/>
              <a:defRPr sz="12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4452B6AD-C0EE-6443-A6FA-D6DFBB765CF4}"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8C47E9C4-D9DC-6843-9AB2-BDD7D619ED6C}"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showMasterSp="0">
  <p:cSld name="Title and Caption">
    <p:spTree>
      <p:nvGrpSpPr>
        <p:cNvPr id="1" name=""/>
        <p:cNvGrpSpPr/>
        <p:nvPr/>
      </p:nvGrpSpPr>
      <p:grpSpPr>
        <a:xfrm>
          <a:off x="0" y="0"/>
          <a:ext cx="0" cy="0"/>
          <a:chOff x="0" y="0"/>
          <a:chExt cx="0" cy="0"/>
        </a:xfrm>
      </p:grpSpPr>
      <p:grpSp>
        <p:nvGrpSpPr>
          <p:cNvPr id="12" name="Group 11"/>
          <p:cNvGrpSpPr/>
          <p:nvPr/>
        </p:nvGrpSpPr>
        <p:grpSpPr>
          <a:xfrm>
            <a:off x="0" y="-2373"/>
            <a:ext cx="12192000" cy="6867027"/>
            <a:chOff x="0" y="-2373"/>
            <a:chExt cx="12192000" cy="6867027"/>
          </a:xfrm>
        </p:grpSpPr>
        <p:sp>
          <p:nvSpPr>
            <p:cNvPr id="10" name="Rectangle 9"/>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1"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1063416"/>
            <a:ext cx="8825659" cy="1379755"/>
          </a:xfrm>
        </p:spPr>
        <p:txBody>
          <a:bodyPr/>
          <a:lstStyle>
            <a:lvl1pPr>
              <a:defRPr sz="4000"/>
            </a:lvl1pPr>
          </a:lstStyle>
          <a:p>
            <a:r>
              <a:rPr lang="en-US"/>
              <a:t>Click to edit Master title style</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4452B6AD-C0EE-6443-A6FA-D6DFBB765CF4}"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8C47E9C4-D9DC-6843-9AB2-BDD7D619ED6C}" type="slidenum">
              <a:rPr lang="en-US" smtClean="0"/>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showMasterSp="0">
  <p:cSld name="Quote with Caption">
    <p:spTree>
      <p:nvGrpSpPr>
        <p:cNvPr id="1" name=""/>
        <p:cNvGrpSpPr/>
        <p:nvPr/>
      </p:nvGrpSpPr>
      <p:grpSpPr>
        <a:xfrm>
          <a:off x="0" y="0"/>
          <a:ext cx="0" cy="0"/>
          <a:chOff x="0" y="0"/>
          <a:chExt cx="0" cy="0"/>
        </a:xfrm>
      </p:grpSpPr>
      <p:grpSp>
        <p:nvGrpSpPr>
          <p:cNvPr id="7" name="Group 6"/>
          <p:cNvGrpSpPr/>
          <p:nvPr/>
        </p:nvGrpSpPr>
        <p:grpSpPr>
          <a:xfrm>
            <a:off x="0" y="-2373"/>
            <a:ext cx="12192000" cy="6867027"/>
            <a:chOff x="0" y="-2373"/>
            <a:chExt cx="12192000" cy="6867027"/>
          </a:xfrm>
        </p:grpSpPr>
        <p:sp>
          <p:nvSpPr>
            <p:cNvPr id="15" name="Rectangle 14"/>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4"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6"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3" name="TextBox 12"/>
          <p:cNvSpPr txBox="1"/>
          <p:nvPr/>
        </p:nvSpPr>
        <p:spPr>
          <a:xfrm>
            <a:off x="9719438" y="2631815"/>
            <a:ext cx="801912" cy="1569660"/>
          </a:xfrm>
          <a:prstGeom prst="rect">
            <a:avLst/>
          </a:prstGeom>
          <a:noFill/>
        </p:spPr>
        <p:txBody>
          <a:bodyPr wrap="square" rtlCol="0">
            <a:spAutoFit/>
          </a:bodyPr>
          <a:lstStyle>
            <a:defPPr>
              <a:defRPr lang="en-US"/>
            </a:defPPr>
            <a:lvl1pPr algn="r">
              <a:defRPr sz="12200" b="0" i="0">
                <a:solidFill>
                  <a:schemeClr val="accent1"/>
                </a:solidFill>
                <a:latin typeface="Arial" panose="020B0604020202020204"/>
                <a:cs typeface="Arial" panose="020B0604020202020204"/>
              </a:defRPr>
            </a:lvl1pPr>
          </a:lstStyle>
          <a:p>
            <a:pPr lvl="0"/>
            <a:r>
              <a:rPr lang="en-US" sz="9600" dirty="0"/>
              <a:t>”</a:t>
            </a:r>
            <a:endParaRPr lang="en-US" sz="9600" dirty="0"/>
          </a:p>
        </p:txBody>
      </p:sp>
      <p:sp>
        <p:nvSpPr>
          <p:cNvPr id="9" name="TextBox 8"/>
          <p:cNvSpPr txBox="1"/>
          <p:nvPr/>
        </p:nvSpPr>
        <p:spPr>
          <a:xfrm>
            <a:off x="898295" y="591093"/>
            <a:ext cx="801912" cy="1569660"/>
          </a:xfrm>
          <a:prstGeom prst="rect">
            <a:avLst/>
          </a:prstGeom>
          <a:noFill/>
        </p:spPr>
        <p:txBody>
          <a:bodyPr wrap="square" rtlCol="0">
            <a:spAutoFit/>
          </a:bodyPr>
          <a:lstStyle>
            <a:defPPr>
              <a:defRPr lang="en-US"/>
            </a:defPPr>
            <a:lvl1pPr algn="r">
              <a:defRPr sz="12200" b="0" i="0">
                <a:solidFill>
                  <a:schemeClr val="accent1"/>
                </a:solidFill>
                <a:latin typeface="Arial" panose="020B0604020202020204"/>
                <a:cs typeface="Arial" panose="020B0604020202020204"/>
              </a:defRPr>
            </a:lvl1pPr>
          </a:lstStyle>
          <a:p>
            <a:pPr lvl="0"/>
            <a:r>
              <a:rPr lang="en-US" sz="9600" dirty="0"/>
              <a:t>“</a:t>
            </a:r>
            <a:endParaRPr lang="en-US" sz="9600" dirty="0"/>
          </a:p>
        </p:txBody>
      </p:sp>
      <p:sp>
        <p:nvSpPr>
          <p:cNvPr id="2" name="Title 1"/>
          <p:cNvSpPr>
            <a:spLocks noGrp="1"/>
          </p:cNvSpPr>
          <p:nvPr>
            <p:ph type="title"/>
          </p:nvPr>
        </p:nvSpPr>
        <p:spPr>
          <a:xfrm>
            <a:off x="1581878" y="980517"/>
            <a:ext cx="8453906" cy="2698249"/>
          </a:xfrm>
        </p:spPr>
        <p:txBody>
          <a:bodyPr/>
          <a:lstStyle>
            <a:lvl1pPr>
              <a:defRPr sz="4000"/>
            </a:lvl1pPr>
          </a:lstStyle>
          <a:p>
            <a:r>
              <a:rPr lang="en-US"/>
              <a:t>Click to edit Master title style</a:t>
            </a:r>
            <a:endParaRPr lang="en-US" dirty="0"/>
          </a:p>
        </p:txBody>
      </p:sp>
      <p:sp>
        <p:nvSpPr>
          <p:cNvPr id="14" name="Text Placeholder 3"/>
          <p:cNvSpPr>
            <a:spLocks noGrp="1"/>
          </p:cNvSpPr>
          <p:nvPr>
            <p:ph type="body" sz="half" idx="13"/>
          </p:nvPr>
        </p:nvSpPr>
        <p:spPr bwMode="gray">
          <a:xfrm>
            <a:off x="1945945" y="3678766"/>
            <a:ext cx="7725772" cy="342174"/>
          </a:xfrm>
        </p:spPr>
        <p:txBody>
          <a:bodyPr anchor="t">
            <a:normAutofit/>
          </a:bodyPr>
          <a:lstStyle>
            <a:lvl1pPr marL="0" indent="0">
              <a:buNone/>
              <a:defRPr lang="en-US" sz="1400" b="0" i="0" kern="1200" cap="small" dirty="0">
                <a:solidFill>
                  <a:schemeClr val="accent1"/>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4452B6AD-C0EE-6443-A6FA-D6DFBB765CF4}"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32" name="Rectangle 3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8C47E9C4-D9DC-6843-9AB2-BDD7D619ED6C}" type="slidenum">
              <a:rPr lang="en-US" smtClean="0"/>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showMasterSp="0">
  <p:cSld name="Name Card">
    <p:spTree>
      <p:nvGrpSpPr>
        <p:cNvPr id="1" name=""/>
        <p:cNvGrpSpPr/>
        <p:nvPr/>
      </p:nvGrpSpPr>
      <p:grpSpPr>
        <a:xfrm>
          <a:off x="0" y="0"/>
          <a:ext cx="0" cy="0"/>
          <a:chOff x="0" y="0"/>
          <a:chExt cx="0" cy="0"/>
        </a:xfrm>
      </p:grpSpPr>
      <p:grpSp>
        <p:nvGrpSpPr>
          <p:cNvPr id="18" name="Group 17"/>
          <p:cNvGrpSpPr/>
          <p:nvPr/>
        </p:nvGrpSpPr>
        <p:grpSpPr>
          <a:xfrm>
            <a:off x="0" y="-2373"/>
            <a:ext cx="12192000" cy="6867027"/>
            <a:chOff x="0" y="-2373"/>
            <a:chExt cx="12192000" cy="6867027"/>
          </a:xfrm>
        </p:grpSpPr>
        <p:sp>
          <p:nvSpPr>
            <p:cNvPr id="10" name="Rectangle 9"/>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1"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5033068"/>
            <a:ext cx="8825659"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4452B6AD-C0EE-6443-A6FA-D6DFBB765CF4}"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12" name="Rectangle 1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8C47E9C4-D9DC-6843-9AB2-BDD7D619ED6C}" type="slidenum">
              <a:rPr lang="en-US" smtClean="0"/>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2617299"/>
            <a:ext cx="312916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16" name="Text Placeholder 3"/>
          <p:cNvSpPr>
            <a:spLocks noGrp="1"/>
          </p:cNvSpPr>
          <p:nvPr>
            <p:ph type="body" sz="half" idx="15"/>
          </p:nvPr>
        </p:nvSpPr>
        <p:spPr>
          <a:xfrm>
            <a:off x="1154954" y="3193561"/>
            <a:ext cx="3129168" cy="283349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Text Placeholder 4"/>
          <p:cNvSpPr>
            <a:spLocks noGrp="1"/>
          </p:cNvSpPr>
          <p:nvPr>
            <p:ph type="body" sz="quarter" idx="3"/>
          </p:nvPr>
        </p:nvSpPr>
        <p:spPr>
          <a:xfrm>
            <a:off x="4512721" y="2603502"/>
            <a:ext cx="314538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19" name="Text Placeholder 3"/>
          <p:cNvSpPr>
            <a:spLocks noGrp="1"/>
          </p:cNvSpPr>
          <p:nvPr>
            <p:ph type="body" sz="half" idx="16"/>
          </p:nvPr>
        </p:nvSpPr>
        <p:spPr>
          <a:xfrm>
            <a:off x="4512721" y="3193561"/>
            <a:ext cx="3145380" cy="283349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14" name="Text Placeholder 4"/>
          <p:cNvSpPr>
            <a:spLocks noGrp="1"/>
          </p:cNvSpPr>
          <p:nvPr>
            <p:ph type="body" sz="quarter" idx="13"/>
          </p:nvPr>
        </p:nvSpPr>
        <p:spPr>
          <a:xfrm>
            <a:off x="7886700" y="2617299"/>
            <a:ext cx="3161029" cy="576261"/>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20" name="Text Placeholder 3"/>
          <p:cNvSpPr>
            <a:spLocks noGrp="1"/>
          </p:cNvSpPr>
          <p:nvPr>
            <p:ph type="body" sz="half" idx="17"/>
          </p:nvPr>
        </p:nvSpPr>
        <p:spPr>
          <a:xfrm>
            <a:off x="7886700" y="3193561"/>
            <a:ext cx="3164719" cy="28334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cxnSp>
        <p:nvCxnSpPr>
          <p:cNvPr id="22" name="Straight Connector 21"/>
          <p:cNvCxnSpPr/>
          <p:nvPr/>
        </p:nvCxnSpPr>
        <p:spPr>
          <a:xfrm>
            <a:off x="4403971" y="2569633"/>
            <a:ext cx="0" cy="3492499"/>
          </a:xfrm>
          <a:prstGeom prst="line">
            <a:avLst/>
          </a:prstGeom>
          <a:ln w="12700" cmpd="sng">
            <a:solidFill>
              <a:schemeClr val="accent1">
                <a:alpha val="41000"/>
              </a:schemeClr>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7772401" y="2569633"/>
            <a:ext cx="0" cy="3492499"/>
          </a:xfrm>
          <a:prstGeom prst="line">
            <a:avLst/>
          </a:prstGeom>
          <a:ln w="12700" cmpd="sng">
            <a:solidFill>
              <a:schemeClr val="accent1">
                <a:alpha val="41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4452B6AD-C0EE-6443-A6FA-D6DFBB765CF4}"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C47E9C4-D9DC-6843-9AB2-BDD7D619ED6C}" type="slidenum">
              <a:rPr lang="en-US" smtClean="0"/>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2" y="4532845"/>
            <a:ext cx="305043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29" name="Picture Placeholder 2"/>
          <p:cNvSpPr>
            <a:spLocks noGrp="1" noChangeAspect="1"/>
          </p:cNvSpPr>
          <p:nvPr>
            <p:ph type="pic" idx="15"/>
          </p:nvPr>
        </p:nvSpPr>
        <p:spPr>
          <a:xfrm>
            <a:off x="1334552"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1154953" y="5109107"/>
            <a:ext cx="3050437" cy="91794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Text Placeholder 4"/>
          <p:cNvSpPr>
            <a:spLocks noGrp="1"/>
          </p:cNvSpPr>
          <p:nvPr>
            <p:ph type="body" sz="quarter" idx="3"/>
          </p:nvPr>
        </p:nvSpPr>
        <p:spPr>
          <a:xfrm>
            <a:off x="4572537" y="4532846"/>
            <a:ext cx="3046766" cy="651156"/>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30" name="Picture Placeholder 2"/>
          <p:cNvSpPr>
            <a:spLocks noGrp="1" noChangeAspect="1"/>
          </p:cNvSpPr>
          <p:nvPr>
            <p:ph type="pic" idx="21"/>
          </p:nvPr>
        </p:nvSpPr>
        <p:spPr>
          <a:xfrm>
            <a:off x="4748463" y="2603500"/>
            <a:ext cx="2691241"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4568865" y="5184002"/>
            <a:ext cx="3050438" cy="84305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14" name="Text Placeholder 4"/>
          <p:cNvSpPr>
            <a:spLocks noGrp="1"/>
          </p:cNvSpPr>
          <p:nvPr>
            <p:ph type="body" sz="quarter" idx="13"/>
          </p:nvPr>
        </p:nvSpPr>
        <p:spPr>
          <a:xfrm>
            <a:off x="7983434" y="4532847"/>
            <a:ext cx="3050438" cy="651154"/>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31"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983434" y="5184001"/>
            <a:ext cx="3050437" cy="843054"/>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cxnSp>
        <p:nvCxnSpPr>
          <p:cNvPr id="17" name="Straight Connector 16"/>
          <p:cNvCxnSpPr/>
          <p:nvPr/>
        </p:nvCxnSpPr>
        <p:spPr>
          <a:xfrm>
            <a:off x="4388153" y="2603500"/>
            <a:ext cx="0" cy="3517594"/>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801905" y="2603500"/>
            <a:ext cx="0" cy="34925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4452B6AD-C0EE-6443-A6FA-D6DFBB765CF4}"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C47E9C4-D9DC-6843-9AB2-BDD7D619ED6C}" type="slidenum">
              <a:rPr lang="en-US" smtClean="0"/>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3" y="973668"/>
            <a:ext cx="8825660" cy="706964"/>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p:txBody>
          <a:bodyPr/>
          <a:lstStyle/>
          <a:p>
            <a:fld id="{4452B6AD-C0EE-6443-A6FA-D6DFBB765CF4}"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47E9C4-D9DC-6843-9AB2-BDD7D619ED6C}" type="slidenum">
              <a:rPr lang="en-US" smtClean="0"/>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showMasterSp="0">
  <p:cSld name="Vertical Title and Text">
    <p:spTree>
      <p:nvGrpSpPr>
        <p:cNvPr id="1" name=""/>
        <p:cNvGrpSpPr/>
        <p:nvPr/>
      </p:nvGrpSpPr>
      <p:grpSpPr>
        <a:xfrm>
          <a:off x="0" y="0"/>
          <a:ext cx="0" cy="0"/>
          <a:chOff x="0" y="0"/>
          <a:chExt cx="0" cy="0"/>
        </a:xfrm>
      </p:grpSpPr>
      <p:grpSp>
        <p:nvGrpSpPr>
          <p:cNvPr id="19" name="Group 18"/>
          <p:cNvGrpSpPr/>
          <p:nvPr/>
        </p:nvGrpSpPr>
        <p:grpSpPr>
          <a:xfrm>
            <a:off x="0" y="-2373"/>
            <a:ext cx="12192000" cy="6867027"/>
            <a:chOff x="0" y="-2373"/>
            <a:chExt cx="12192000" cy="6867027"/>
          </a:xfrm>
        </p:grpSpPr>
        <p:sp>
          <p:nvSpPr>
            <p:cNvPr id="11" name="Rectangle 10"/>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Rectangle 7"/>
            <p:cNvSpPr/>
            <p:nvPr/>
          </p:nvSpPr>
          <p:spPr>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76756" y="1278468"/>
            <a:ext cx="1413933" cy="4748589"/>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1154954" y="1278468"/>
            <a:ext cx="6247546" cy="4748590"/>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p:txBody>
          <a:bodyPr/>
          <a:lstStyle/>
          <a:p>
            <a:fld id="{4452B6AD-C0EE-6443-A6FA-D6DFBB765CF4}"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8C47E9C4-D9DC-6843-9AB2-BDD7D619ED6C}"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p:txBody>
          <a:bodyPr/>
          <a:lstStyle/>
          <a:p>
            <a:fld id="{4452B6AD-C0EE-6443-A6FA-D6DFBB765CF4}"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47E9C4-D9DC-6843-9AB2-BDD7D619ED6C}"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showMasterSp="0">
  <p:cSld name="Section Header">
    <p:spTree>
      <p:nvGrpSpPr>
        <p:cNvPr id="1" name=""/>
        <p:cNvGrpSpPr/>
        <p:nvPr/>
      </p:nvGrpSpPr>
      <p:grpSpPr>
        <a:xfrm>
          <a:off x="0" y="0"/>
          <a:ext cx="0" cy="0"/>
          <a:chOff x="0" y="0"/>
          <a:chExt cx="0" cy="0"/>
        </a:xfrm>
      </p:grpSpPr>
      <p:grpSp>
        <p:nvGrpSpPr>
          <p:cNvPr id="13" name="Group 12"/>
          <p:cNvGrpSpPr/>
          <p:nvPr/>
        </p:nvGrpSpPr>
        <p:grpSpPr>
          <a:xfrm>
            <a:off x="0" y="-2373"/>
            <a:ext cx="12192000" cy="6867027"/>
            <a:chOff x="0" y="-2373"/>
            <a:chExt cx="12192000" cy="6867027"/>
          </a:xfrm>
        </p:grpSpPr>
        <p:sp>
          <p:nvSpPr>
            <p:cNvPr id="11" name="Rectangle 10"/>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2677645"/>
            <a:ext cx="4351023" cy="2283824"/>
          </a:xfrm>
        </p:spPr>
        <p:txBody>
          <a:bodyPr anchor="ctr"/>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895558" y="2677644"/>
            <a:ext cx="3755379" cy="2283823"/>
          </a:xfrm>
        </p:spPr>
        <p:txBody>
          <a:bodyPr anchor="ctr"/>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4452B6AD-C0EE-6443-A6FA-D6DFBB765CF4}"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15" name="Rectangle 14"/>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8C47E9C4-D9DC-6843-9AB2-BDD7D619ED6C}"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5" name="Date Placeholder 4"/>
          <p:cNvSpPr>
            <a:spLocks noGrp="1"/>
          </p:cNvSpPr>
          <p:nvPr>
            <p:ph type="dt" sz="half" idx="10"/>
          </p:nvPr>
        </p:nvSpPr>
        <p:spPr/>
        <p:txBody>
          <a:bodyPr/>
          <a:lstStyle/>
          <a:p>
            <a:fld id="{4452B6AD-C0EE-6443-A6FA-D6DFBB765CF4}"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47E9C4-D9DC-6843-9AB2-BDD7D619ED6C}"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208710" y="3179762"/>
            <a:ext cx="4825159" cy="2840039"/>
          </a:xfrm>
        </p:spPr>
        <p:txBody>
          <a:bodyPr>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7" name="Date Placeholder 6"/>
          <p:cNvSpPr>
            <a:spLocks noGrp="1"/>
          </p:cNvSpPr>
          <p:nvPr>
            <p:ph type="dt" sz="half" idx="10"/>
          </p:nvPr>
        </p:nvSpPr>
        <p:spPr/>
        <p:txBody>
          <a:bodyPr/>
          <a:lstStyle/>
          <a:p>
            <a:fld id="{4452B6AD-C0EE-6443-A6FA-D6DFBB765CF4}"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C47E9C4-D9DC-6843-9AB2-BDD7D619ED6C}"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452B6AD-C0EE-6443-A6FA-D6DFBB765CF4}"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C47E9C4-D9DC-6843-9AB2-BDD7D619ED6C}"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showMasterSp="0">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452B6AD-C0EE-6443-A6FA-D6DFBB765CF4}"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8C47E9C4-D9DC-6843-9AB2-BDD7D619ED6C}"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showMasterSp="0">
  <p:cSld name="Content with Caption">
    <p:spTree>
      <p:nvGrpSpPr>
        <p:cNvPr id="1" name=""/>
        <p:cNvGrpSpPr/>
        <p:nvPr/>
      </p:nvGrpSpPr>
      <p:grpSpPr>
        <a:xfrm>
          <a:off x="0" y="0"/>
          <a:ext cx="0" cy="0"/>
          <a:chOff x="0" y="0"/>
          <a:chExt cx="0" cy="0"/>
        </a:xfrm>
      </p:grpSpPr>
      <p:grpSp>
        <p:nvGrpSpPr>
          <p:cNvPr id="14" name="Group 13"/>
          <p:cNvGrpSpPr/>
          <p:nvPr/>
        </p:nvGrpSpPr>
        <p:grpSpPr>
          <a:xfrm>
            <a:off x="0" y="-2373"/>
            <a:ext cx="12192000" cy="6867027"/>
            <a:chOff x="0" y="-2373"/>
            <a:chExt cx="12192000" cy="6867027"/>
          </a:xfrm>
        </p:grpSpPr>
        <p:sp>
          <p:nvSpPr>
            <p:cNvPr id="12" name="Rectangle 11"/>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Oval 15"/>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Rectangle 7"/>
            <p:cNvSpPr/>
            <p:nvPr/>
          </p:nvSpPr>
          <p:spPr>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0"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1295400"/>
            <a:ext cx="2793159" cy="16002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781146" y="1447800"/>
            <a:ext cx="5190065" cy="4572000"/>
          </a:xfrm>
        </p:spPr>
        <p:txBody>
          <a:bodyPr anchor="ctr">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Text Placeholder 3"/>
          <p:cNvSpPr>
            <a:spLocks noGrp="1"/>
          </p:cNvSpPr>
          <p:nvPr>
            <p:ph type="body" sz="half" idx="2"/>
          </p:nvPr>
        </p:nvSpPr>
        <p:spPr bwMode="gray">
          <a:xfrm>
            <a:off x="1154955" y="2895600"/>
            <a:ext cx="2793158" cy="3129279"/>
          </a:xfrm>
        </p:spPr>
        <p:txBody>
          <a:bodyPr/>
          <a:lstStyle>
            <a:lvl1pPr marL="0" indent="0">
              <a:buNone/>
              <a:defRPr sz="14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4452B6AD-C0EE-6443-A6FA-D6DFBB765CF4}"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15" name="Rectangle 14"/>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8C47E9C4-D9DC-6843-9AB2-BDD7D619ED6C}"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showMasterSp="0">
  <p:cSld name="Picture with Caption">
    <p:spTree>
      <p:nvGrpSpPr>
        <p:cNvPr id="1" name=""/>
        <p:cNvGrpSpPr/>
        <p:nvPr/>
      </p:nvGrpSpPr>
      <p:grpSpPr>
        <a:xfrm>
          <a:off x="0" y="0"/>
          <a:ext cx="0" cy="0"/>
          <a:chOff x="0" y="0"/>
          <a:chExt cx="0" cy="0"/>
        </a:xfrm>
      </p:grpSpPr>
      <p:grpSp>
        <p:nvGrpSpPr>
          <p:cNvPr id="20" name="Group 19"/>
          <p:cNvGrpSpPr/>
          <p:nvPr/>
        </p:nvGrpSpPr>
        <p:grpSpPr>
          <a:xfrm>
            <a:off x="0" y="-2373"/>
            <a:ext cx="12192000" cy="6867027"/>
            <a:chOff x="0" y="-2373"/>
            <a:chExt cx="12192000" cy="6867027"/>
          </a:xfrm>
        </p:grpSpPr>
        <p:sp>
          <p:nvSpPr>
            <p:cNvPr id="12" name="Rectangle 11"/>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Rectangle 7"/>
            <p:cNvSpPr/>
            <p:nvPr/>
          </p:nvSpPr>
          <p:spPr>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0"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3907" y="1693332"/>
            <a:ext cx="3860260" cy="173566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bwMode="gray">
          <a:xfrm>
            <a:off x="1154955" y="3657600"/>
            <a:ext cx="3859212" cy="1371600"/>
          </a:xfrm>
        </p:spPr>
        <p:txBody>
          <a:bodyPr>
            <a:normAutofit/>
          </a:bodyPr>
          <a:lstStyle>
            <a:lvl1pPr marL="0" indent="0">
              <a:buNone/>
              <a:defRPr sz="14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4452B6AD-C0EE-6443-A6FA-D6DFBB765CF4}"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8C47E9C4-D9DC-6843-9AB2-BDD7D619ED6C}"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9" Type="http://schemas.openxmlformats.org/officeDocument/2006/relationships/theme" Target="../theme/theme1.xml"/><Relationship Id="rId18" Type="http://schemas.openxmlformats.org/officeDocument/2006/relationships/image" Target="../media/image1.jpeg"/><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9" name="Group 8"/>
          <p:cNvGrpSpPr/>
          <p:nvPr/>
        </p:nvGrpSpPr>
        <p:grpSpPr>
          <a:xfrm>
            <a:off x="0" y="-2373"/>
            <a:ext cx="12192000" cy="6867027"/>
            <a:chOff x="0" y="-2373"/>
            <a:chExt cx="12192000" cy="6867027"/>
          </a:xfrm>
        </p:grpSpPr>
        <p:sp>
          <p:nvSpPr>
            <p:cNvPr id="26" name="Rectangle 25"/>
            <p:cNvSpPr/>
            <p:nvPr/>
          </p:nvSpPr>
          <p:spPr>
            <a:xfrm>
              <a:off x="0" y="0"/>
              <a:ext cx="12192000" cy="6858000"/>
            </a:xfrm>
            <a:prstGeom prst="rect">
              <a:avLst/>
            </a:prstGeom>
            <a:blipFill>
              <a:blip r:embed="rId18">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0"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21"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3" y="973668"/>
            <a:ext cx="8761413" cy="706964"/>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154955" y="2603500"/>
            <a:ext cx="8761412" cy="3416300"/>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2"/>
          </p:nvPr>
        </p:nvSpPr>
        <p:spPr>
          <a:xfrm>
            <a:off x="10650938" y="6394061"/>
            <a:ext cx="990599" cy="304799"/>
          </a:xfrm>
          <a:prstGeom prst="rect">
            <a:avLst/>
          </a:prstGeom>
        </p:spPr>
        <p:txBody>
          <a:bodyPr vert="horz" lIns="91440" tIns="45720" rIns="91440" bIns="45720" rtlCol="0" anchor="t"/>
          <a:lstStyle>
            <a:lvl1pPr algn="r">
              <a:defRPr sz="1000" b="1" i="0">
                <a:solidFill>
                  <a:schemeClr val="accent1"/>
                </a:solidFill>
              </a:defRPr>
            </a:lvl1pPr>
          </a:lstStyle>
          <a:p>
            <a:fld id="{4452B6AD-C0EE-6443-A6FA-D6DFBB765CF4}" type="datetimeFigureOut">
              <a:rPr lang="en-US" smtClean="0"/>
            </a:fld>
            <a:endParaRPr lang="en-US"/>
          </a:p>
        </p:txBody>
      </p:sp>
      <p:sp>
        <p:nvSpPr>
          <p:cNvPr id="5" name="Footer Placeholder 4"/>
          <p:cNvSpPr>
            <a:spLocks noGrp="1"/>
          </p:cNvSpPr>
          <p:nvPr>
            <p:ph type="ftr" sz="quarter" idx="3"/>
          </p:nvPr>
        </p:nvSpPr>
        <p:spPr>
          <a:xfrm>
            <a:off x="528358" y="6391838"/>
            <a:ext cx="3859795" cy="304801"/>
          </a:xfrm>
          <a:prstGeom prst="rect">
            <a:avLst/>
          </a:prstGeom>
        </p:spPr>
        <p:txBody>
          <a:bodyPr vert="horz" lIns="91440" tIns="45720" rIns="91440" bIns="45720" rtlCol="0" anchor="b"/>
          <a:lstStyle>
            <a:lvl1pPr algn="l">
              <a:defRPr sz="1000" b="1" i="0">
                <a:solidFill>
                  <a:schemeClr val="accent1"/>
                </a:solidFill>
                <a:latin typeface="+mn-lt"/>
              </a:defRPr>
            </a:lvl1pPr>
          </a:lstStyle>
          <a:p>
            <a:endParaRPr lang="en-US"/>
          </a:p>
        </p:txBody>
      </p:sp>
      <p:sp>
        <p:nvSpPr>
          <p:cNvPr id="22" name="Rectangle 2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bg1"/>
                </a:solidFill>
                <a:latin typeface="+mn-lt"/>
              </a:defRPr>
            </a:lvl1pPr>
          </a:lstStyle>
          <a:p>
            <a:fld id="{8C47E9C4-D9DC-6843-9AB2-BDD7D619ED6C}"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image" Target="../media/image15.pn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The Template Ceremonies</a:t>
            </a:r>
            <a:endParaRPr lang="en-US" dirty="0"/>
          </a:p>
        </p:txBody>
      </p:sp>
      <p:sp>
        <p:nvSpPr>
          <p:cNvPr id="3" name="Subtitle 2"/>
          <p:cNvSpPr>
            <a:spLocks noGrp="1"/>
          </p:cNvSpPr>
          <p:nvPr>
            <p:ph type="subTitle" idx="1"/>
          </p:nvPr>
        </p:nvSpPr>
        <p:spPr/>
        <p:txBody>
          <a:bodyPr>
            <a:normAutofit fontScale="77500" lnSpcReduction="20000"/>
          </a:bodyPr>
          <a:lstStyle/>
          <a:p>
            <a:r>
              <a:rPr lang="en-US" dirty="0"/>
              <a:t> by Juliet and </a:t>
            </a:r>
            <a:r>
              <a:rPr lang="en-US" dirty="0" err="1"/>
              <a:t>Jiva</a:t>
            </a:r>
            <a:r>
              <a:rPr lang="en-US" dirty="0"/>
              <a:t> Carter</a:t>
            </a:r>
            <a:endParaRPr lang="en-US" dirty="0"/>
          </a:p>
          <a:p>
            <a:r>
              <a:rPr lang="en-US" dirty="0"/>
              <a:t>With </a:t>
            </a:r>
            <a:endParaRPr lang="en-US" dirty="0"/>
          </a:p>
          <a:p>
            <a:r>
              <a:rPr lang="en-US" dirty="0"/>
              <a:t>Maureen St. Germain</a:t>
            </a:r>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the Sacred Geometry </a:t>
            </a:r>
            <a:endParaRPr lang="en-US" dirty="0"/>
          </a:p>
        </p:txBody>
      </p:sp>
      <p:pic>
        <p:nvPicPr>
          <p:cNvPr id="5" name="Content Placeholder 4"/>
          <p:cNvPicPr>
            <a:picLocks noGrp="1" noChangeAspect="1"/>
          </p:cNvPicPr>
          <p:nvPr>
            <p:ph idx="1"/>
          </p:nvPr>
        </p:nvPicPr>
        <p:blipFill>
          <a:blip r:embed="rId1"/>
          <a:stretch>
            <a:fillRect/>
          </a:stretch>
        </p:blipFill>
        <p:spPr>
          <a:xfrm>
            <a:off x="3820814" y="2603500"/>
            <a:ext cx="3431185" cy="3416300"/>
          </a:xfr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Clear intention to reconnect</a:t>
            </a:r>
            <a:endParaRPr lang="en-US" dirty="0"/>
          </a:p>
        </p:txBody>
      </p:sp>
      <p:pic>
        <p:nvPicPr>
          <p:cNvPr id="5" name="Content Placeholder 4"/>
          <p:cNvPicPr>
            <a:picLocks noGrp="1" noChangeAspect="1"/>
          </p:cNvPicPr>
          <p:nvPr>
            <p:ph idx="1"/>
          </p:nvPr>
        </p:nvPicPr>
        <p:blipFill>
          <a:blip r:embed="rId1"/>
          <a:stretch>
            <a:fillRect/>
          </a:stretch>
        </p:blipFill>
        <p:spPr>
          <a:xfrm>
            <a:off x="3951116" y="2603500"/>
            <a:ext cx="3170580" cy="3416300"/>
          </a:xfr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1"/>
          <a:stretch>
            <a:fillRect/>
          </a:stretch>
        </p:blipFill>
        <p:spPr>
          <a:xfrm>
            <a:off x="3753799" y="2603500"/>
            <a:ext cx="3565215" cy="3416300"/>
          </a:xfr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do you reconnect?</a:t>
            </a:r>
            <a:endParaRPr lang="en-US" dirty="0"/>
          </a:p>
        </p:txBody>
      </p:sp>
      <p:pic>
        <p:nvPicPr>
          <p:cNvPr id="5" name="Content Placeholder 4"/>
          <p:cNvPicPr>
            <a:picLocks noGrp="1" noChangeAspect="1"/>
          </p:cNvPicPr>
          <p:nvPr>
            <p:ph idx="1"/>
          </p:nvPr>
        </p:nvPicPr>
        <p:blipFill>
          <a:blip r:embed="rId1"/>
          <a:stretch>
            <a:fillRect/>
          </a:stretch>
        </p:blipFill>
        <p:spPr>
          <a:xfrm>
            <a:off x="3898776" y="2603500"/>
            <a:ext cx="3275260" cy="3416300"/>
          </a:xfr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1"/>
          <a:stretch>
            <a:fillRect/>
          </a:stretch>
        </p:blipFill>
        <p:spPr>
          <a:xfrm>
            <a:off x="3979087" y="2603500"/>
            <a:ext cx="3114639" cy="3416300"/>
          </a:xfr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All your attention </a:t>
            </a:r>
            <a:endParaRPr lang="en-US" dirty="0"/>
          </a:p>
        </p:txBody>
      </p:sp>
      <p:pic>
        <p:nvPicPr>
          <p:cNvPr id="5" name="Content Placeholder 4"/>
          <p:cNvPicPr>
            <a:picLocks noGrp="1" noChangeAspect="1"/>
          </p:cNvPicPr>
          <p:nvPr>
            <p:ph idx="1"/>
          </p:nvPr>
        </p:nvPicPr>
        <p:blipFill>
          <a:blip r:embed="rId1"/>
          <a:stretch>
            <a:fillRect/>
          </a:stretch>
        </p:blipFill>
        <p:spPr>
          <a:xfrm>
            <a:off x="4010048" y="2603500"/>
            <a:ext cx="3052717" cy="3416300"/>
          </a:xfr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1"/>
          <a:stretch>
            <a:fillRect/>
          </a:stretch>
        </p:blipFill>
        <p:spPr>
          <a:xfrm>
            <a:off x="3883358" y="2603500"/>
            <a:ext cx="3306096" cy="3416300"/>
          </a:xfr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algn="ctr"/>
            <a:endParaRPr lang="en-US" dirty="0">
              <a:latin typeface="Capitals" pitchFamily="2" charset="0"/>
            </a:endParaRPr>
          </a:p>
          <a:p>
            <a:pPr algn="ctr"/>
            <a:endParaRPr lang="en-US" dirty="0">
              <a:latin typeface="Capitals" pitchFamily="2" charset="0"/>
            </a:endParaRPr>
          </a:p>
          <a:p>
            <a:pPr algn="ctr"/>
            <a:endParaRPr lang="en-US" dirty="0">
              <a:latin typeface="Capitals" pitchFamily="2" charset="0"/>
            </a:endParaRPr>
          </a:p>
          <a:p>
            <a:pPr algn="ctr"/>
            <a:r>
              <a:rPr lang="en-US" dirty="0">
                <a:latin typeface="Capitals" pitchFamily="2" charset="0"/>
              </a:rPr>
              <a:t>https://</a:t>
            </a:r>
            <a:r>
              <a:rPr lang="en-US" dirty="0" err="1">
                <a:latin typeface="Capitals" pitchFamily="2" charset="0"/>
              </a:rPr>
              <a:t>portalglastonbury.uk</a:t>
            </a:r>
            <a:r>
              <a:rPr lang="en-US" dirty="0">
                <a:latin typeface="Capitals" pitchFamily="2" charset="0"/>
              </a:rPr>
              <a:t>/</a:t>
            </a:r>
            <a:endParaRPr lang="en-US" dirty="0">
              <a:latin typeface="Capitals" pitchFamily="2"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Foundation – </a:t>
            </a:r>
            <a:br>
              <a:rPr lang="en-US" dirty="0"/>
            </a:br>
            <a:r>
              <a:rPr lang="en-US" dirty="0"/>
              <a:t>The Ceremony of Original Innocence </a:t>
            </a:r>
            <a:endParaRPr lang="en-US" dirty="0"/>
          </a:p>
        </p:txBody>
      </p:sp>
      <p:pic>
        <p:nvPicPr>
          <p:cNvPr id="5" name="Content Placeholder 4"/>
          <p:cNvPicPr>
            <a:picLocks noGrp="1" noChangeAspect="1"/>
          </p:cNvPicPr>
          <p:nvPr>
            <p:ph idx="1"/>
          </p:nvPr>
        </p:nvPicPr>
        <p:blipFill>
          <a:blip r:embed="rId1"/>
          <a:stretch>
            <a:fillRect/>
          </a:stretch>
        </p:blipFill>
        <p:spPr>
          <a:xfrm>
            <a:off x="3810323" y="2603500"/>
            <a:ext cx="3452166" cy="3416300"/>
          </a:xfrm>
        </p:spPr>
      </p:pic>
      <p:sp>
        <p:nvSpPr>
          <p:cNvPr id="3" name="Text Box 2"/>
          <p:cNvSpPr txBox="1"/>
          <p:nvPr/>
        </p:nvSpPr>
        <p:spPr>
          <a:xfrm>
            <a:off x="7777480" y="4478020"/>
            <a:ext cx="4064000" cy="368300"/>
          </a:xfrm>
          <a:prstGeom prst="rect">
            <a:avLst/>
          </a:prstGeom>
          <a:noFill/>
        </p:spPr>
        <p:txBody>
          <a:bodyPr wrap="square" rtlCol="0">
            <a:spAutoFit/>
          </a:bodyPr>
          <a:p>
            <a:endParaRPr 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Guilt &amp; Shame will hold you back!</a:t>
            </a:r>
            <a:endParaRPr lang="en-US" dirty="0"/>
          </a:p>
        </p:txBody>
      </p:sp>
      <p:pic>
        <p:nvPicPr>
          <p:cNvPr id="5" name="Content Placeholder 4"/>
          <p:cNvPicPr>
            <a:picLocks noGrp="1" noChangeAspect="1"/>
          </p:cNvPicPr>
          <p:nvPr>
            <p:ph idx="1"/>
          </p:nvPr>
        </p:nvPicPr>
        <p:blipFill>
          <a:blip r:embed="rId1"/>
          <a:stretch>
            <a:fillRect/>
          </a:stretch>
        </p:blipFill>
        <p:spPr>
          <a:xfrm>
            <a:off x="3594948" y="2603500"/>
            <a:ext cx="3882916" cy="3416300"/>
          </a:xfr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Humanity is connected to all of life!</a:t>
            </a:r>
            <a:endParaRPr lang="en-US" dirty="0"/>
          </a:p>
        </p:txBody>
      </p:sp>
      <p:pic>
        <p:nvPicPr>
          <p:cNvPr id="5" name="Content Placeholder 4"/>
          <p:cNvPicPr>
            <a:picLocks noGrp="1" noChangeAspect="1"/>
          </p:cNvPicPr>
          <p:nvPr>
            <p:ph idx="1"/>
          </p:nvPr>
        </p:nvPicPr>
        <p:blipFill>
          <a:blip r:embed="rId1"/>
          <a:stretch>
            <a:fillRect/>
          </a:stretch>
        </p:blipFill>
        <p:spPr>
          <a:xfrm>
            <a:off x="3763798" y="2603500"/>
            <a:ext cx="3545216" cy="3416300"/>
          </a:xfr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4953" y="973668"/>
            <a:ext cx="9138225" cy="706964"/>
          </a:xfrm>
        </p:spPr>
        <p:txBody>
          <a:bodyPr/>
          <a:lstStyle/>
          <a:p>
            <a:r>
              <a:rPr lang="en-US" dirty="0"/>
              <a:t>Your mental “Sovereignty” is paramount</a:t>
            </a:r>
            <a:endParaRPr lang="en-US" dirty="0"/>
          </a:p>
        </p:txBody>
      </p:sp>
      <p:pic>
        <p:nvPicPr>
          <p:cNvPr id="5" name="Content Placeholder 4"/>
          <p:cNvPicPr>
            <a:picLocks noGrp="1" noChangeAspect="1"/>
          </p:cNvPicPr>
          <p:nvPr>
            <p:ph idx="1"/>
          </p:nvPr>
        </p:nvPicPr>
        <p:blipFill>
          <a:blip r:embed="rId1"/>
          <a:stretch>
            <a:fillRect/>
          </a:stretch>
        </p:blipFill>
        <p:spPr>
          <a:xfrm>
            <a:off x="3572234" y="2603500"/>
            <a:ext cx="3928344" cy="3416300"/>
          </a:xfr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Sunrise &amp; Sunset</a:t>
            </a:r>
            <a:endParaRPr lang="en-US" dirty="0"/>
          </a:p>
        </p:txBody>
      </p:sp>
      <p:pic>
        <p:nvPicPr>
          <p:cNvPr id="5" name="Content Placeholder 4"/>
          <p:cNvPicPr>
            <a:picLocks noGrp="1" noChangeAspect="1"/>
          </p:cNvPicPr>
          <p:nvPr>
            <p:ph idx="1"/>
          </p:nvPr>
        </p:nvPicPr>
        <p:blipFill>
          <a:blip r:embed="rId1"/>
          <a:stretch>
            <a:fillRect/>
          </a:stretch>
        </p:blipFill>
        <p:spPr>
          <a:xfrm>
            <a:off x="4286206" y="2603500"/>
            <a:ext cx="2500401" cy="3416300"/>
          </a:xfr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Sacred Ceremony</a:t>
            </a:r>
            <a:endParaRPr lang="en-US" dirty="0"/>
          </a:p>
        </p:txBody>
      </p:sp>
      <p:pic>
        <p:nvPicPr>
          <p:cNvPr id="5" name="Content Placeholder 4"/>
          <p:cNvPicPr>
            <a:picLocks noGrp="1" noChangeAspect="1"/>
          </p:cNvPicPr>
          <p:nvPr>
            <p:ph idx="1"/>
          </p:nvPr>
        </p:nvPicPr>
        <p:blipFill>
          <a:blip r:embed="rId1"/>
          <a:stretch>
            <a:fillRect/>
          </a:stretch>
        </p:blipFill>
        <p:spPr>
          <a:xfrm>
            <a:off x="3956660" y="2603500"/>
            <a:ext cx="3159493" cy="3416300"/>
          </a:xfr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Original Innocence</a:t>
            </a:r>
            <a:endParaRPr lang="en-US" dirty="0"/>
          </a:p>
        </p:txBody>
      </p:sp>
      <p:pic>
        <p:nvPicPr>
          <p:cNvPr id="5" name="Content Placeholder 4"/>
          <p:cNvPicPr>
            <a:picLocks noGrp="1" noChangeAspect="1"/>
          </p:cNvPicPr>
          <p:nvPr>
            <p:ph idx="1"/>
          </p:nvPr>
        </p:nvPicPr>
        <p:blipFill>
          <a:blip r:embed="rId1"/>
          <a:stretch>
            <a:fillRect/>
          </a:stretch>
        </p:blipFill>
        <p:spPr>
          <a:xfrm>
            <a:off x="3710603" y="2603500"/>
            <a:ext cx="3651606" cy="3416300"/>
          </a:xfr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Keep Sacred Geometry – everywhere!</a:t>
            </a:r>
            <a:endParaRPr lang="en-US" dirty="0"/>
          </a:p>
        </p:txBody>
      </p:sp>
      <p:pic>
        <p:nvPicPr>
          <p:cNvPr id="5" name="Content Placeholder 4"/>
          <p:cNvPicPr>
            <a:picLocks noGrp="1" noChangeAspect="1"/>
          </p:cNvPicPr>
          <p:nvPr>
            <p:ph idx="1"/>
          </p:nvPr>
        </p:nvPicPr>
        <p:blipFill>
          <a:blip r:embed="rId1"/>
          <a:stretch>
            <a:fillRect/>
          </a:stretch>
        </p:blipFill>
        <p:spPr>
          <a:xfrm>
            <a:off x="3903838" y="2603500"/>
            <a:ext cx="3265136" cy="3416300"/>
          </a:xfrm>
        </p:spPr>
      </p:pic>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Ion Boardroom">
      <a:dk1>
        <a:sysClr val="windowText" lastClr="000000"/>
      </a:dk1>
      <a:lt1>
        <a:sysClr val="window" lastClr="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Ion Boardroom">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fillRect/>
          </a:stretch>
        </a:blip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{1910CD14-FAFE-1F42-92F9-8ECEA5DFC077}tf10001076</Template>
  <TotalTime>0</TotalTime>
  <Words>435</Words>
  <Application>WPS Presentation</Application>
  <PresentationFormat>Widescreen</PresentationFormat>
  <Paragraphs>34</Paragraphs>
  <Slides>19</Slides>
  <Notes>15</Notes>
  <HiddenSlides>0</HiddenSlides>
  <MMClips>0</MMClips>
  <ScaleCrop>false</ScaleCrop>
  <HeadingPairs>
    <vt:vector size="6" baseType="variant">
      <vt:variant>
        <vt:lpstr>已用的字体</vt:lpstr>
      </vt:variant>
      <vt:variant>
        <vt:i4>12</vt:i4>
      </vt:variant>
      <vt:variant>
        <vt:lpstr>主题</vt:lpstr>
      </vt:variant>
      <vt:variant>
        <vt:i4>1</vt:i4>
      </vt:variant>
      <vt:variant>
        <vt:lpstr>幻灯片标题</vt:lpstr>
      </vt:variant>
      <vt:variant>
        <vt:i4>19</vt:i4>
      </vt:variant>
    </vt:vector>
  </HeadingPairs>
  <TitlesOfParts>
    <vt:vector size="32" baseType="lpstr">
      <vt:lpstr>Arial</vt:lpstr>
      <vt:lpstr>SimSun</vt:lpstr>
      <vt:lpstr>Wingdings</vt:lpstr>
      <vt:lpstr>Wingdings 3</vt:lpstr>
      <vt:lpstr>Symbol</vt:lpstr>
      <vt:lpstr>Arial</vt:lpstr>
      <vt:lpstr>Capitals</vt:lpstr>
      <vt:lpstr>Segoe Print</vt:lpstr>
      <vt:lpstr>Century Gothic</vt:lpstr>
      <vt:lpstr>Microsoft YaHei</vt:lpstr>
      <vt:lpstr>Arial Unicode MS</vt:lpstr>
      <vt:lpstr>Calibri</vt:lpstr>
      <vt:lpstr>Ion Boardroom</vt:lpstr>
      <vt:lpstr>The Template Ceremonies</vt:lpstr>
      <vt:lpstr>Foundation –  The Ceremony of Original Innocence </vt:lpstr>
      <vt:lpstr>Guilt &amp; Shame will hold you back!</vt:lpstr>
      <vt:lpstr>Humanity is connected to all of life!</vt:lpstr>
      <vt:lpstr>Your mental “Sovereignty” is paramount</vt:lpstr>
      <vt:lpstr>Sunrise &amp; Sunset</vt:lpstr>
      <vt:lpstr>Sacred Ceremony</vt:lpstr>
      <vt:lpstr>Original Innocence</vt:lpstr>
      <vt:lpstr>Keep Sacred Geometry – everywhere!</vt:lpstr>
      <vt:lpstr>Use the Sacred Geometry </vt:lpstr>
      <vt:lpstr>Clear intention to reconnect</vt:lpstr>
      <vt:lpstr>PowerPoint 演示文稿</vt:lpstr>
      <vt:lpstr>How do you reconnect?</vt:lpstr>
      <vt:lpstr>PowerPoint 演示文稿</vt:lpstr>
      <vt:lpstr>All your attention </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Template Ceremonies</dc:title>
  <dc:creator>Microsoft Office User</dc:creator>
  <cp:lastModifiedBy>Parwasha Tehreem Parwasha Tehreem</cp:lastModifiedBy>
  <cp:revision>4</cp:revision>
  <dcterms:created xsi:type="dcterms:W3CDTF">2024-10-04T00:20:00Z</dcterms:created>
  <dcterms:modified xsi:type="dcterms:W3CDTF">2024-10-11T18:36:25Z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E283780B449D4E61883496B48BD21007_12</vt:lpwstr>
  </property>
  <property fmtid="{D5CDD505-2E9C-101B-9397-08002B2CF9AE}" pid="3" name="KSOProductBuildVer">
    <vt:lpwstr>1033-12.2.0.18586</vt:lpwstr>
  </property>
</Properties>
</file>